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9" r:id="rId4"/>
    <p:sldId id="263" r:id="rId5"/>
    <p:sldId id="262" r:id="rId6"/>
    <p:sldId id="261" r:id="rId7"/>
    <p:sldId id="264" r:id="rId8"/>
    <p:sldId id="265" r:id="rId9"/>
    <p:sldId id="267" r:id="rId10"/>
    <p:sldId id="268" r:id="rId11"/>
    <p:sldId id="269" r:id="rId12"/>
    <p:sldId id="270" r:id="rId13"/>
    <p:sldId id="260" r:id="rId14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7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3060" y="1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6.wdp"/><Relationship Id="rId18" Type="http://schemas.openxmlformats.org/officeDocument/2006/relationships/image" Target="../media/image12.png"/><Relationship Id="rId3" Type="http://schemas.openxmlformats.org/officeDocument/2006/relationships/audio" Target="../media/audio3.wav"/><Relationship Id="rId21" Type="http://schemas.openxmlformats.org/officeDocument/2006/relationships/image" Target="../media/image13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microsoft.com/office/2007/relationships/hdphoto" Target="../media/hdphoto3.wdp"/><Relationship Id="rId2" Type="http://schemas.openxmlformats.org/officeDocument/2006/relationships/audio" Target="../media/audio2.wav"/><Relationship Id="rId16" Type="http://schemas.openxmlformats.org/officeDocument/2006/relationships/image" Target="../media/image5.png"/><Relationship Id="rId20" Type="http://schemas.microsoft.com/office/2007/relationships/hdphoto" Target="../media/hdphoto7.wdp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5.wdp"/><Relationship Id="rId10" Type="http://schemas.openxmlformats.org/officeDocument/2006/relationships/image" Target="../media/image7.png"/><Relationship Id="rId19" Type="http://schemas.openxmlformats.org/officeDocument/2006/relationships/image" Target="../media/image10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5.wdp"/><Relationship Id="rId18" Type="http://schemas.microsoft.com/office/2007/relationships/hdphoto" Target="../media/hdphoto2.wdp"/><Relationship Id="rId3" Type="http://schemas.openxmlformats.org/officeDocument/2006/relationships/audio" Target="../media/audio3.wav"/><Relationship Id="rId21" Type="http://schemas.openxmlformats.org/officeDocument/2006/relationships/image" Target="../media/image13.png"/><Relationship Id="rId7" Type="http://schemas.openxmlformats.org/officeDocument/2006/relationships/image" Target="../media/image6.png"/><Relationship Id="rId12" Type="http://schemas.openxmlformats.org/officeDocument/2006/relationships/image" Target="../media/image8.png"/><Relationship Id="rId17" Type="http://schemas.openxmlformats.org/officeDocument/2006/relationships/image" Target="../media/image4.png"/><Relationship Id="rId2" Type="http://schemas.openxmlformats.org/officeDocument/2006/relationships/audio" Target="../media/audio2.wav"/><Relationship Id="rId16" Type="http://schemas.openxmlformats.org/officeDocument/2006/relationships/image" Target="../media/image12.png"/><Relationship Id="rId20" Type="http://schemas.microsoft.com/office/2007/relationships/hdphoto" Target="../media/hdphoto7.wdp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microsoft.com/office/2007/relationships/hdphoto" Target="../media/hdphoto6.wdp"/><Relationship Id="rId5" Type="http://schemas.openxmlformats.org/officeDocument/2006/relationships/image" Target="../media/image3.png"/><Relationship Id="rId15" Type="http://schemas.microsoft.com/office/2007/relationships/hdphoto" Target="../media/hdphoto3.wdp"/><Relationship Id="rId10" Type="http://schemas.openxmlformats.org/officeDocument/2006/relationships/image" Target="../media/image9.png"/><Relationship Id="rId19" Type="http://schemas.openxmlformats.org/officeDocument/2006/relationships/image" Target="../media/image10.png"/><Relationship Id="rId4" Type="http://schemas.openxmlformats.org/officeDocument/2006/relationships/image" Target="../media/image1.jpeg"/><Relationship Id="rId9" Type="http://schemas.microsoft.com/office/2007/relationships/hdphoto" Target="../media/hdphoto4.wdp"/><Relationship Id="rId1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1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microsoft.com/office/2007/relationships/hdphoto" Target="../media/hdphoto6.wdp"/><Relationship Id="rId2" Type="http://schemas.openxmlformats.org/officeDocument/2006/relationships/audio" Target="../media/audio2.wav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microsoft.com/office/2007/relationships/hdphoto" Target="../media/hdphoto5.wdp"/><Relationship Id="rId10" Type="http://schemas.microsoft.com/office/2007/relationships/hdphoto" Target="../media/hdphoto3.wdp"/><Relationship Id="rId19" Type="http://schemas.microsoft.com/office/2007/relationships/hdphoto" Target="../media/hdphoto7.wdp"/><Relationship Id="rId4" Type="http://schemas.openxmlformats.org/officeDocument/2006/relationships/image" Target="../media/image1.jpeg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1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microsoft.com/office/2007/relationships/hdphoto" Target="../media/hdphoto5.wdp"/><Relationship Id="rId2" Type="http://schemas.openxmlformats.org/officeDocument/2006/relationships/audio" Target="../media/audio2.wav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microsoft.com/office/2007/relationships/hdphoto" Target="../media/hdphoto3.wdp"/><Relationship Id="rId19" Type="http://schemas.microsoft.com/office/2007/relationships/hdphoto" Target="../media/hdphoto7.wdp"/><Relationship Id="rId4" Type="http://schemas.openxmlformats.org/officeDocument/2006/relationships/image" Target="../media/image1.jpeg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1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microsoft.com/office/2007/relationships/hdphoto" Target="../media/hdphoto5.wdp"/><Relationship Id="rId2" Type="http://schemas.openxmlformats.org/officeDocument/2006/relationships/audio" Target="../media/audio2.wav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microsoft.com/office/2007/relationships/hdphoto" Target="../media/hdphoto3.wdp"/><Relationship Id="rId19" Type="http://schemas.microsoft.com/office/2007/relationships/hdphoto" Target="../media/hdphoto7.wdp"/><Relationship Id="rId4" Type="http://schemas.openxmlformats.org/officeDocument/2006/relationships/image" Target="../media/image1.jpeg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18" Type="http://schemas.openxmlformats.org/officeDocument/2006/relationships/image" Target="../media/image12.png"/><Relationship Id="rId3" Type="http://schemas.openxmlformats.org/officeDocument/2006/relationships/audio" Target="../media/audio3.wav"/><Relationship Id="rId21" Type="http://schemas.openxmlformats.org/officeDocument/2006/relationships/image" Target="../media/image13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microsoft.com/office/2007/relationships/hdphoto" Target="../media/hdphoto5.wdp"/><Relationship Id="rId2" Type="http://schemas.openxmlformats.org/officeDocument/2006/relationships/audio" Target="../media/audio2.wav"/><Relationship Id="rId16" Type="http://schemas.openxmlformats.org/officeDocument/2006/relationships/image" Target="../media/image8.png"/><Relationship Id="rId20" Type="http://schemas.microsoft.com/office/2007/relationships/hdphoto" Target="../media/hdphoto7.wdp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microsoft.com/office/2007/relationships/hdphoto" Target="../media/hdphoto3.wdp"/><Relationship Id="rId19" Type="http://schemas.openxmlformats.org/officeDocument/2006/relationships/image" Target="../media/image10.png"/><Relationship Id="rId4" Type="http://schemas.openxmlformats.org/officeDocument/2006/relationships/image" Target="../media/image1.jpeg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73761" y="1147394"/>
            <a:ext cx="9179155" cy="6884366"/>
          </a:xfrm>
          <a:prstGeom prst="rect">
            <a:avLst/>
          </a:prstGeom>
        </p:spPr>
      </p:pic>
      <p:sp>
        <p:nvSpPr>
          <p:cNvPr id="3" name="Блок-схема: перфолента 2"/>
          <p:cNvSpPr/>
          <p:nvPr/>
        </p:nvSpPr>
        <p:spPr>
          <a:xfrm>
            <a:off x="878523" y="467544"/>
            <a:ext cx="5142766" cy="4896544"/>
          </a:xfrm>
          <a:prstGeom prst="flowChartPunchedTape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0037E6"/>
                </a:solidFill>
              </a:rPr>
              <a:t>Уважаемые родители! Новый год полон волшебства! </a:t>
            </a:r>
          </a:p>
          <a:p>
            <a:pPr algn="ctr"/>
            <a:r>
              <a:rPr lang="ru-RU" sz="1400" i="1" dirty="0" smtClean="0">
                <a:solidFill>
                  <a:srgbClr val="0037E6"/>
                </a:solidFill>
              </a:rPr>
              <a:t>Ещё недавно у ребят не получался коварный звук </a:t>
            </a:r>
            <a:r>
              <a:rPr lang="en-US" sz="1400" b="1" i="1" dirty="0" smtClean="0">
                <a:solidFill>
                  <a:srgbClr val="0037E6"/>
                </a:solidFill>
              </a:rPr>
              <a:t>[</a:t>
            </a:r>
            <a:r>
              <a:rPr lang="ru-RU" sz="1400" b="1" i="1" dirty="0" smtClean="0">
                <a:solidFill>
                  <a:srgbClr val="0037E6"/>
                </a:solidFill>
              </a:rPr>
              <a:t>Р</a:t>
            </a:r>
            <a:r>
              <a:rPr lang="en-US" sz="1400" b="1" i="1" dirty="0" smtClean="0">
                <a:solidFill>
                  <a:srgbClr val="0037E6"/>
                </a:solidFill>
              </a:rPr>
              <a:t>]</a:t>
            </a:r>
            <a:r>
              <a:rPr lang="ru-RU" sz="1400" i="1" dirty="0" smtClean="0">
                <a:solidFill>
                  <a:srgbClr val="0037E6"/>
                </a:solidFill>
              </a:rPr>
              <a:t>, </a:t>
            </a:r>
          </a:p>
          <a:p>
            <a:pPr algn="ctr"/>
            <a:r>
              <a:rPr lang="ru-RU" sz="1400" i="1" dirty="0" smtClean="0">
                <a:solidFill>
                  <a:srgbClr val="0037E6"/>
                </a:solidFill>
              </a:rPr>
              <a:t>но благодаря их упорству и старанию произошло чудо – проблемный звук покорён. </a:t>
            </a:r>
          </a:p>
          <a:p>
            <a:pPr algn="ctr"/>
            <a:r>
              <a:rPr lang="ru-RU" sz="1400" i="1" dirty="0" smtClean="0">
                <a:solidFill>
                  <a:srgbClr val="0037E6"/>
                </a:solidFill>
              </a:rPr>
              <a:t>Теперь важно привыкнуть употреблять его в речи, для этого нужно упражняться. Чтобы тренировки были в радость, придумана эта игра </a:t>
            </a:r>
            <a:r>
              <a:rPr lang="ru-RU" sz="1400" b="1" i="1" dirty="0" smtClean="0">
                <a:solidFill>
                  <a:srgbClr val="0037E6"/>
                </a:solidFill>
              </a:rPr>
              <a:t>«Найди Снегурочку». </a:t>
            </a:r>
          </a:p>
          <a:p>
            <a:pPr algn="ctr"/>
            <a:r>
              <a:rPr lang="ru-RU" sz="1400" i="1" dirty="0" smtClean="0">
                <a:solidFill>
                  <a:srgbClr val="0037E6"/>
                </a:solidFill>
              </a:rPr>
              <a:t>Правила: в ходе поиска Снегурочки, ребёнок проговаривает: «</a:t>
            </a:r>
            <a:r>
              <a:rPr lang="ru-RU" sz="1400" i="1" dirty="0" err="1" smtClean="0">
                <a:solidFill>
                  <a:srgbClr val="0037E6"/>
                </a:solidFill>
              </a:rPr>
              <a:t>Снегу</a:t>
            </a:r>
            <a:r>
              <a:rPr lang="ru-RU" sz="1400" b="1" i="1" dirty="0" err="1" smtClean="0">
                <a:solidFill>
                  <a:srgbClr val="0037E6"/>
                </a:solidFill>
              </a:rPr>
              <a:t>Р</a:t>
            </a:r>
            <a:r>
              <a:rPr lang="ru-RU" sz="1400" i="1" dirty="0" err="1" smtClean="0">
                <a:solidFill>
                  <a:srgbClr val="0037E6"/>
                </a:solidFill>
              </a:rPr>
              <a:t>очка</a:t>
            </a:r>
            <a:r>
              <a:rPr lang="ru-RU" sz="1400" i="1" dirty="0" smtClean="0">
                <a:solidFill>
                  <a:srgbClr val="0037E6"/>
                </a:solidFill>
              </a:rPr>
              <a:t>  </a:t>
            </a:r>
            <a:r>
              <a:rPr lang="ru-RU" sz="1400" i="1" dirty="0" err="1" smtClean="0">
                <a:solidFill>
                  <a:srgbClr val="0037E6"/>
                </a:solidFill>
              </a:rPr>
              <a:t>сп</a:t>
            </a:r>
            <a:r>
              <a:rPr lang="ru-RU" sz="1400" b="1" i="1" dirty="0" err="1" smtClean="0">
                <a:solidFill>
                  <a:srgbClr val="0037E6"/>
                </a:solidFill>
              </a:rPr>
              <a:t>Р</a:t>
            </a:r>
            <a:r>
              <a:rPr lang="ru-RU" sz="1400" i="1" dirty="0" err="1" smtClean="0">
                <a:solidFill>
                  <a:srgbClr val="0037E6"/>
                </a:solidFill>
              </a:rPr>
              <a:t>яталась</a:t>
            </a:r>
            <a:r>
              <a:rPr lang="ru-RU" sz="1400" i="1" dirty="0" smtClean="0">
                <a:solidFill>
                  <a:srgbClr val="0037E6"/>
                </a:solidFill>
              </a:rPr>
              <a:t> за </a:t>
            </a:r>
            <a:r>
              <a:rPr lang="ru-RU" sz="1400" b="1" i="1" dirty="0" smtClean="0">
                <a:solidFill>
                  <a:srgbClr val="0037E6"/>
                </a:solidFill>
              </a:rPr>
              <a:t>Р</a:t>
            </a:r>
            <a:r>
              <a:rPr lang="ru-RU" sz="1400" i="1" dirty="0" smtClean="0">
                <a:solidFill>
                  <a:srgbClr val="0037E6"/>
                </a:solidFill>
              </a:rPr>
              <a:t>озовым шаром». Или – </a:t>
            </a:r>
            <a:r>
              <a:rPr lang="ru-RU" sz="1400" i="1" dirty="0">
                <a:solidFill>
                  <a:srgbClr val="0037E6"/>
                </a:solidFill>
              </a:rPr>
              <a:t>«</a:t>
            </a:r>
            <a:r>
              <a:rPr lang="ru-RU" sz="1400" i="1" dirty="0" err="1">
                <a:solidFill>
                  <a:srgbClr val="0037E6"/>
                </a:solidFill>
              </a:rPr>
              <a:t>Снегу</a:t>
            </a:r>
            <a:r>
              <a:rPr lang="ru-RU" sz="1400" b="1" i="1" dirty="0" err="1">
                <a:solidFill>
                  <a:srgbClr val="0037E6"/>
                </a:solidFill>
              </a:rPr>
              <a:t>Р</a:t>
            </a:r>
            <a:r>
              <a:rPr lang="ru-RU" sz="1400" i="1" dirty="0" err="1">
                <a:solidFill>
                  <a:srgbClr val="0037E6"/>
                </a:solidFill>
              </a:rPr>
              <a:t>очка</a:t>
            </a:r>
            <a:r>
              <a:rPr lang="ru-RU" sz="1400" i="1" dirty="0">
                <a:solidFill>
                  <a:srgbClr val="0037E6"/>
                </a:solidFill>
              </a:rPr>
              <a:t> </a:t>
            </a:r>
            <a:r>
              <a:rPr lang="ru-RU" sz="1400" i="1" dirty="0" err="1" smtClean="0">
                <a:solidFill>
                  <a:srgbClr val="0037E6"/>
                </a:solidFill>
              </a:rPr>
              <a:t>сп</a:t>
            </a:r>
            <a:r>
              <a:rPr lang="ru-RU" sz="1400" b="1" i="1" dirty="0" err="1" smtClean="0">
                <a:solidFill>
                  <a:srgbClr val="0037E6"/>
                </a:solidFill>
              </a:rPr>
              <a:t>Р</a:t>
            </a:r>
            <a:r>
              <a:rPr lang="ru-RU" sz="1400" i="1" dirty="0" err="1" smtClean="0">
                <a:solidFill>
                  <a:srgbClr val="0037E6"/>
                </a:solidFill>
              </a:rPr>
              <a:t>яталась</a:t>
            </a:r>
            <a:r>
              <a:rPr lang="ru-RU" sz="1400" i="1" dirty="0" smtClean="0">
                <a:solidFill>
                  <a:srgbClr val="0037E6"/>
                </a:solidFill>
              </a:rPr>
              <a:t> </a:t>
            </a:r>
            <a:r>
              <a:rPr lang="ru-RU" sz="1400" i="1" dirty="0">
                <a:solidFill>
                  <a:srgbClr val="0037E6"/>
                </a:solidFill>
              </a:rPr>
              <a:t>за </a:t>
            </a:r>
            <a:r>
              <a:rPr lang="ru-RU" sz="1400" i="1" dirty="0" err="1" smtClean="0">
                <a:solidFill>
                  <a:srgbClr val="0037E6"/>
                </a:solidFill>
              </a:rPr>
              <a:t>к</a:t>
            </a:r>
            <a:r>
              <a:rPr lang="ru-RU" sz="1400" b="1" i="1" dirty="0" err="1" smtClean="0">
                <a:solidFill>
                  <a:srgbClr val="0037E6"/>
                </a:solidFill>
              </a:rPr>
              <a:t>Р</a:t>
            </a:r>
            <a:r>
              <a:rPr lang="ru-RU" sz="1400" i="1" dirty="0" err="1" smtClean="0">
                <a:solidFill>
                  <a:srgbClr val="0037E6"/>
                </a:solidFill>
              </a:rPr>
              <a:t>асным</a:t>
            </a:r>
            <a:r>
              <a:rPr lang="ru-RU" sz="1400" i="1" dirty="0" smtClean="0">
                <a:solidFill>
                  <a:srgbClr val="0037E6"/>
                </a:solidFill>
              </a:rPr>
              <a:t> </a:t>
            </a:r>
            <a:r>
              <a:rPr lang="ru-RU" sz="1400" i="1" dirty="0" err="1" smtClean="0">
                <a:solidFill>
                  <a:srgbClr val="0037E6"/>
                </a:solidFill>
              </a:rPr>
              <a:t>ша</a:t>
            </a:r>
            <a:r>
              <a:rPr lang="ru-RU" sz="1400" b="1" i="1" dirty="0" err="1" smtClean="0">
                <a:solidFill>
                  <a:srgbClr val="0037E6"/>
                </a:solidFill>
              </a:rPr>
              <a:t>Р</a:t>
            </a:r>
            <a:r>
              <a:rPr lang="ru-RU" sz="1400" i="1" dirty="0" err="1" smtClean="0">
                <a:solidFill>
                  <a:srgbClr val="0037E6"/>
                </a:solidFill>
              </a:rPr>
              <a:t>ом</a:t>
            </a:r>
            <a:r>
              <a:rPr lang="ru-RU" sz="1400" i="1" dirty="0" smtClean="0">
                <a:solidFill>
                  <a:srgbClr val="0037E6"/>
                </a:solidFill>
              </a:rPr>
              <a:t> с </a:t>
            </a:r>
            <a:r>
              <a:rPr lang="ru-RU" sz="1400" b="1" i="1" dirty="0" smtClean="0">
                <a:solidFill>
                  <a:srgbClr val="0037E6"/>
                </a:solidFill>
              </a:rPr>
              <a:t>Р</a:t>
            </a:r>
            <a:r>
              <a:rPr lang="ru-RU" sz="1400" i="1" dirty="0" smtClean="0">
                <a:solidFill>
                  <a:srgbClr val="0037E6"/>
                </a:solidFill>
              </a:rPr>
              <a:t>ыбкой». </a:t>
            </a:r>
          </a:p>
          <a:p>
            <a:pPr algn="ctr"/>
            <a:r>
              <a:rPr lang="ru-RU" sz="1400" i="1" dirty="0" smtClean="0">
                <a:solidFill>
                  <a:srgbClr val="0037E6"/>
                </a:solidFill>
              </a:rPr>
              <a:t>И так далее, при этом не забывает проверять (открывать)названный шар. </a:t>
            </a:r>
          </a:p>
          <a:p>
            <a:pPr algn="ctr"/>
            <a:r>
              <a:rPr lang="ru-RU" sz="1400" i="1" dirty="0" smtClean="0">
                <a:solidFill>
                  <a:srgbClr val="0037E6"/>
                </a:solidFill>
              </a:rPr>
              <a:t>Удачи тебе, юный друг, в поисках Снегурочки!</a:t>
            </a:r>
          </a:p>
          <a:p>
            <a:pPr algn="ctr"/>
            <a:r>
              <a:rPr lang="ru-RU" sz="1400" i="1" dirty="0" smtClean="0">
                <a:solidFill>
                  <a:srgbClr val="0037E6"/>
                </a:solidFill>
              </a:rPr>
              <a:t>А Вам, уважаемые родители, терпения и настойчивости.</a:t>
            </a:r>
            <a:endParaRPr lang="ru-RU" sz="1400" i="1" dirty="0">
              <a:solidFill>
                <a:srgbClr val="0037E6"/>
              </a:solidFill>
            </a:endParaRPr>
          </a:p>
        </p:txBody>
      </p:sp>
      <p:sp>
        <p:nvSpPr>
          <p:cNvPr id="4" name="Прямоугольник 3">
            <a:hlinkClick r:id="" action="ppaction://hlinkshowjump?jump=nextslide"/>
          </p:cNvPr>
          <p:cNvSpPr/>
          <p:nvPr/>
        </p:nvSpPr>
        <p:spPr>
          <a:xfrm>
            <a:off x="3789040" y="6444208"/>
            <a:ext cx="1428623" cy="432048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ИГРАТЬ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9209" y="5508104"/>
            <a:ext cx="2404329" cy="304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5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remove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73761" y="1147394"/>
            <a:ext cx="9179155" cy="68843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5" r="9238" b="8250"/>
          <a:stretch/>
        </p:blipFill>
        <p:spPr>
          <a:xfrm>
            <a:off x="522312" y="214828"/>
            <a:ext cx="5715000" cy="83896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070" y="3251571"/>
            <a:ext cx="1355873" cy="135361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747" y="6771172"/>
            <a:ext cx="774646" cy="98255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520" y="6018300"/>
            <a:ext cx="1505744" cy="1505744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3004834" y="6961188"/>
            <a:ext cx="1409707" cy="1407357"/>
            <a:chOff x="3004835" y="6948264"/>
            <a:chExt cx="1409707" cy="1407357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4835" y="6948264"/>
              <a:ext cx="1409707" cy="1407357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7100" b="888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0" t="16701" r="2635" b="16666"/>
            <a:stretch/>
          </p:blipFill>
          <p:spPr>
            <a:xfrm>
              <a:off x="3397819" y="7473247"/>
              <a:ext cx="654217" cy="460933"/>
            </a:xfrm>
            <a:prstGeom prst="rect">
              <a:avLst/>
            </a:prstGeom>
          </p:spPr>
        </p:pic>
      </p:grpSp>
      <p:grpSp>
        <p:nvGrpSpPr>
          <p:cNvPr id="2" name="Группа 1"/>
          <p:cNvGrpSpPr/>
          <p:nvPr/>
        </p:nvGrpSpPr>
        <p:grpSpPr>
          <a:xfrm>
            <a:off x="2718780" y="5059654"/>
            <a:ext cx="1322063" cy="1497522"/>
            <a:chOff x="2718780" y="5059654"/>
            <a:chExt cx="1322063" cy="149752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0" r="9969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8780" y="5059654"/>
              <a:ext cx="1322063" cy="1497522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7100" b="88800" l="0" r="10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0" t="16701" r="2635" b="16666"/>
            <a:stretch/>
          </p:blipFill>
          <p:spPr>
            <a:xfrm>
              <a:off x="3063921" y="5568538"/>
              <a:ext cx="654217" cy="460933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4115778" y="4605184"/>
            <a:ext cx="1355873" cy="1353613"/>
            <a:chOff x="4115778" y="4605184"/>
            <a:chExt cx="1355873" cy="1353613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5778" y="4605184"/>
              <a:ext cx="1355873" cy="1353613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6" t="4108" r="4496"/>
            <a:stretch/>
          </p:blipFill>
          <p:spPr>
            <a:xfrm>
              <a:off x="4492904" y="5090797"/>
              <a:ext cx="601621" cy="638255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949798" y="4605184"/>
            <a:ext cx="1505744" cy="1505744"/>
            <a:chOff x="949798" y="4605184"/>
            <a:chExt cx="1505744" cy="1505744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99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798" y="4605184"/>
              <a:ext cx="1505744" cy="1505744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100000" l="0" r="10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6" t="4108" r="4496"/>
            <a:stretch/>
          </p:blipFill>
          <p:spPr>
            <a:xfrm>
              <a:off x="1401859" y="5212054"/>
              <a:ext cx="601621" cy="638255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2754784" y="1336696"/>
            <a:ext cx="1322063" cy="1497522"/>
            <a:chOff x="2793715" y="1259632"/>
            <a:chExt cx="1322063" cy="1497522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0" r="9969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715" y="1259632"/>
              <a:ext cx="1322063" cy="1497522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6" t="4108" r="4496"/>
            <a:stretch/>
          </p:blipFill>
          <p:spPr>
            <a:xfrm>
              <a:off x="3211315" y="1791820"/>
              <a:ext cx="601621" cy="638255"/>
            </a:xfrm>
            <a:prstGeom prst="rect">
              <a:avLst/>
            </a:prstGeom>
          </p:spPr>
        </p:pic>
      </p:grpSp>
      <p:grpSp>
        <p:nvGrpSpPr>
          <p:cNvPr id="3" name="Группа 2"/>
          <p:cNvGrpSpPr/>
          <p:nvPr/>
        </p:nvGrpSpPr>
        <p:grpSpPr>
          <a:xfrm>
            <a:off x="3287971" y="2834218"/>
            <a:ext cx="1505744" cy="1505744"/>
            <a:chOff x="3287971" y="2834218"/>
            <a:chExt cx="1505744" cy="1505744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99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7971" y="2834218"/>
              <a:ext cx="1505744" cy="1505744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7100" b="88800" l="0" r="10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0" t="16701" r="2635" b="16666"/>
            <a:stretch/>
          </p:blipFill>
          <p:spPr>
            <a:xfrm>
              <a:off x="3788669" y="3356623"/>
              <a:ext cx="654217" cy="460933"/>
            </a:xfrm>
            <a:prstGeom prst="rect">
              <a:avLst/>
            </a:prstGeom>
          </p:spPr>
        </p:pic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996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43" y="6376440"/>
            <a:ext cx="1322063" cy="149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5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73761" y="1147394"/>
            <a:ext cx="9179155" cy="6884366"/>
          </a:xfrm>
          <a:prstGeom prst="rect">
            <a:avLst/>
          </a:prstGeom>
        </p:spPr>
      </p:pic>
      <p:sp>
        <p:nvSpPr>
          <p:cNvPr id="16" name="Прямоугольник 15">
            <a:hlinkClick r:id="" action="ppaction://hlinkshowjump?jump=nextslide"/>
          </p:cNvPr>
          <p:cNvSpPr/>
          <p:nvPr/>
        </p:nvSpPr>
        <p:spPr>
          <a:xfrm>
            <a:off x="1987191" y="5148064"/>
            <a:ext cx="1428623" cy="432048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ИГРАТЬ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268760" y="1979712"/>
            <a:ext cx="457984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glow" dir="tl">
                <a:rot lat="0" lon="0" rev="5400000"/>
              </a:lightRig>
            </a:scene3d>
            <a:sp3d extrusionH="57150" contourW="12700">
              <a:bevelT w="25400" h="25400" prst="convex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38100"/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Молодец! </a:t>
            </a:r>
          </a:p>
          <a:p>
            <a:pPr algn="ctr"/>
            <a:r>
              <a:rPr lang="ru-RU" sz="5400" b="1" dirty="0">
                <a:ln w="38100"/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</a:t>
            </a:r>
            <a:r>
              <a:rPr lang="ru-RU" sz="5400" b="1" cap="none" spc="0" dirty="0" smtClean="0">
                <a:ln w="38100"/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родолжим?</a:t>
            </a:r>
            <a:endParaRPr lang="ru-RU" sz="5400" b="1" cap="none" spc="0" dirty="0">
              <a:ln w="38100"/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968" y="3810764"/>
            <a:ext cx="3068960" cy="389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remove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73761" y="1147394"/>
            <a:ext cx="9179155" cy="68843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5" r="9238" b="8250"/>
          <a:stretch/>
        </p:blipFill>
        <p:spPr>
          <a:xfrm>
            <a:off x="522312" y="214828"/>
            <a:ext cx="5715000" cy="83896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526" y="3676627"/>
            <a:ext cx="774646" cy="98255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520" y="6018300"/>
            <a:ext cx="1505744" cy="1505744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3004834" y="6961188"/>
            <a:ext cx="1409707" cy="1407357"/>
            <a:chOff x="3004835" y="6948264"/>
            <a:chExt cx="1409707" cy="1407357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4835" y="6948264"/>
              <a:ext cx="1409707" cy="1407357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7100" b="888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0" t="16701" r="2635" b="16666"/>
            <a:stretch/>
          </p:blipFill>
          <p:spPr>
            <a:xfrm>
              <a:off x="3397819" y="7473247"/>
              <a:ext cx="654217" cy="460933"/>
            </a:xfrm>
            <a:prstGeom prst="rect">
              <a:avLst/>
            </a:prstGeom>
          </p:spPr>
        </p:pic>
      </p:grpSp>
      <p:grpSp>
        <p:nvGrpSpPr>
          <p:cNvPr id="2" name="Группа 1"/>
          <p:cNvGrpSpPr/>
          <p:nvPr/>
        </p:nvGrpSpPr>
        <p:grpSpPr>
          <a:xfrm>
            <a:off x="2718780" y="5059654"/>
            <a:ext cx="1322063" cy="1497522"/>
            <a:chOff x="2718780" y="5059654"/>
            <a:chExt cx="1322063" cy="149752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9969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8780" y="5059654"/>
              <a:ext cx="1322063" cy="1497522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7100" b="88800" l="0" r="10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0" t="16701" r="2635" b="16666"/>
            <a:stretch/>
          </p:blipFill>
          <p:spPr>
            <a:xfrm>
              <a:off x="3063921" y="5568538"/>
              <a:ext cx="654217" cy="460933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4115778" y="4605184"/>
            <a:ext cx="1355873" cy="1353613"/>
            <a:chOff x="4115778" y="4605184"/>
            <a:chExt cx="1355873" cy="1353613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5778" y="4605184"/>
              <a:ext cx="1355873" cy="1353613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6" t="4108" r="4496"/>
            <a:stretch/>
          </p:blipFill>
          <p:spPr>
            <a:xfrm>
              <a:off x="4492904" y="5090797"/>
              <a:ext cx="601621" cy="638255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949798" y="4605184"/>
            <a:ext cx="1505744" cy="1505744"/>
            <a:chOff x="949798" y="4605184"/>
            <a:chExt cx="1505744" cy="1505744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99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798" y="4605184"/>
              <a:ext cx="1505744" cy="1505744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100000" l="0" r="10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6" t="4108" r="4496"/>
            <a:stretch/>
          </p:blipFill>
          <p:spPr>
            <a:xfrm>
              <a:off x="1401859" y="5212054"/>
              <a:ext cx="601621" cy="638255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2754784" y="1336696"/>
            <a:ext cx="1322063" cy="1497522"/>
            <a:chOff x="2793715" y="1259632"/>
            <a:chExt cx="1322063" cy="1497522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9969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715" y="1259632"/>
              <a:ext cx="1322063" cy="1497522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6" t="4108" r="4496"/>
            <a:stretch/>
          </p:blipFill>
          <p:spPr>
            <a:xfrm>
              <a:off x="3211315" y="1791820"/>
              <a:ext cx="601621" cy="638255"/>
            </a:xfrm>
            <a:prstGeom prst="rect">
              <a:avLst/>
            </a:prstGeom>
          </p:spPr>
        </p:pic>
      </p:grpSp>
      <p:grpSp>
        <p:nvGrpSpPr>
          <p:cNvPr id="3" name="Группа 2"/>
          <p:cNvGrpSpPr/>
          <p:nvPr/>
        </p:nvGrpSpPr>
        <p:grpSpPr>
          <a:xfrm>
            <a:off x="3287971" y="2834218"/>
            <a:ext cx="1505744" cy="1505744"/>
            <a:chOff x="3287971" y="2834218"/>
            <a:chExt cx="1505744" cy="1505744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99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7971" y="2834218"/>
              <a:ext cx="1505744" cy="1505744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7100" b="88800" l="0" r="10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0" t="16701" r="2635" b="16666"/>
            <a:stretch/>
          </p:blipFill>
          <p:spPr>
            <a:xfrm>
              <a:off x="3788669" y="3356623"/>
              <a:ext cx="654217" cy="460933"/>
            </a:xfrm>
            <a:prstGeom prst="rect">
              <a:avLst/>
            </a:prstGeom>
          </p:spPr>
        </p:pic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6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76" y="6449582"/>
            <a:ext cx="1322063" cy="149752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992" y="3356623"/>
            <a:ext cx="1447713" cy="14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73761" y="1147394"/>
            <a:ext cx="9179155" cy="68843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94940" y="4932040"/>
            <a:ext cx="2517871" cy="31936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92696" y="1043608"/>
            <a:ext cx="54006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Right"/>
              <a:lightRig rig="glow" dir="tl">
                <a:rot lat="0" lon="0" rev="5400000"/>
              </a:lightRig>
            </a:scene3d>
            <a:sp3d extrusionH="57150" contourW="12700">
              <a:bevelT w="25400" h="25400" prst="convex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38100"/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старание</a:t>
            </a:r>
            <a:r>
              <a:rPr lang="ru-RU" sz="5400" b="1" cap="none" spc="0" dirty="0" smtClean="0">
                <a:ln w="38100"/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 </a:t>
            </a:r>
          </a:p>
          <a:p>
            <a:pPr algn="ctr"/>
            <a:endParaRPr lang="ru-RU" sz="5400" b="1" dirty="0" smtClean="0">
              <a:ln w="38100"/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38100"/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Конец игры.</a:t>
            </a:r>
            <a:endParaRPr lang="ru-RU" sz="5400" b="1" cap="none" spc="0" dirty="0">
              <a:ln w="38100"/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45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73761" y="1147394"/>
            <a:ext cx="9179155" cy="68843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5" r="9238" b="8250"/>
          <a:stretch/>
        </p:blipFill>
        <p:spPr>
          <a:xfrm>
            <a:off x="522312" y="214828"/>
            <a:ext cx="5715000" cy="83896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883" y="3211968"/>
            <a:ext cx="1355873" cy="135361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838" y="6516216"/>
            <a:ext cx="1322063" cy="14975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546" y="4669568"/>
            <a:ext cx="774646" cy="98255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520" y="6018300"/>
            <a:ext cx="1505744" cy="1505744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2892734" y="6847237"/>
            <a:ext cx="1355873" cy="1353613"/>
            <a:chOff x="2892734" y="6847237"/>
            <a:chExt cx="1355873" cy="1353613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2734" y="6847237"/>
              <a:ext cx="1355873" cy="1353613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7100" b="888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0" t="16701" r="2635" b="16666"/>
            <a:stretch/>
          </p:blipFill>
          <p:spPr>
            <a:xfrm>
              <a:off x="3397819" y="7473247"/>
              <a:ext cx="654217" cy="460933"/>
            </a:xfrm>
            <a:prstGeom prst="rect">
              <a:avLst/>
            </a:prstGeom>
          </p:spPr>
        </p:pic>
      </p:grpSp>
      <p:grpSp>
        <p:nvGrpSpPr>
          <p:cNvPr id="3" name="Группа 2"/>
          <p:cNvGrpSpPr/>
          <p:nvPr/>
        </p:nvGrpSpPr>
        <p:grpSpPr>
          <a:xfrm>
            <a:off x="3287971" y="2834218"/>
            <a:ext cx="1505744" cy="1505744"/>
            <a:chOff x="3287971" y="2834218"/>
            <a:chExt cx="1505744" cy="1505744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9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7971" y="2834218"/>
              <a:ext cx="1505744" cy="1505744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7100" b="888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0" t="16701" r="2635" b="16666"/>
            <a:stretch/>
          </p:blipFill>
          <p:spPr>
            <a:xfrm>
              <a:off x="3773731" y="3427841"/>
              <a:ext cx="654217" cy="460933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2718780" y="5059654"/>
            <a:ext cx="1322063" cy="1497522"/>
            <a:chOff x="2718780" y="5059654"/>
            <a:chExt cx="1322063" cy="149752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9969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8780" y="5059654"/>
              <a:ext cx="1322063" cy="1497522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7100" b="888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0" t="16701" r="2635" b="16666"/>
            <a:stretch/>
          </p:blipFill>
          <p:spPr>
            <a:xfrm>
              <a:off x="3088707" y="5652120"/>
              <a:ext cx="654217" cy="460933"/>
            </a:xfrm>
            <a:prstGeom prst="rect">
              <a:avLst/>
            </a:prstGeom>
          </p:spPr>
        </p:pic>
      </p:grpSp>
      <p:grpSp>
        <p:nvGrpSpPr>
          <p:cNvPr id="4" name="Группа 3"/>
          <p:cNvGrpSpPr/>
          <p:nvPr/>
        </p:nvGrpSpPr>
        <p:grpSpPr>
          <a:xfrm>
            <a:off x="4077072" y="4388779"/>
            <a:ext cx="1409707" cy="1407357"/>
            <a:chOff x="4149080" y="4388779"/>
            <a:chExt cx="1409707" cy="1407357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9080" y="4388779"/>
              <a:ext cx="1409707" cy="1407357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6" t="4108" r="4496"/>
            <a:stretch/>
          </p:blipFill>
          <p:spPr>
            <a:xfrm rot="519505">
              <a:off x="4594352" y="4865718"/>
              <a:ext cx="601621" cy="638255"/>
            </a:xfrm>
            <a:prstGeom prst="rect">
              <a:avLst/>
            </a:prstGeom>
          </p:spPr>
        </p:pic>
      </p:grpSp>
      <p:grpSp>
        <p:nvGrpSpPr>
          <p:cNvPr id="2" name="Группа 1"/>
          <p:cNvGrpSpPr/>
          <p:nvPr/>
        </p:nvGrpSpPr>
        <p:grpSpPr>
          <a:xfrm>
            <a:off x="2778777" y="966907"/>
            <a:ext cx="1322063" cy="1497522"/>
            <a:chOff x="2778777" y="966907"/>
            <a:chExt cx="1322063" cy="1497522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9969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8777" y="966907"/>
              <a:ext cx="1322063" cy="1497522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6" t="4108" r="4496"/>
            <a:stretch/>
          </p:blipFill>
          <p:spPr>
            <a:xfrm>
              <a:off x="3146498" y="1475656"/>
              <a:ext cx="601621" cy="638255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949798" y="4605184"/>
            <a:ext cx="1505744" cy="1505744"/>
            <a:chOff x="949798" y="4605184"/>
            <a:chExt cx="1505744" cy="1505744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9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798" y="4605184"/>
              <a:ext cx="1505744" cy="1505744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6" t="4108" r="4496"/>
            <a:stretch/>
          </p:blipFill>
          <p:spPr>
            <a:xfrm>
              <a:off x="1369248" y="5170160"/>
              <a:ext cx="601621" cy="6382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690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73761" y="1147394"/>
            <a:ext cx="9179155" cy="6884366"/>
          </a:xfrm>
          <a:prstGeom prst="rect">
            <a:avLst/>
          </a:prstGeom>
        </p:spPr>
      </p:pic>
      <p:sp>
        <p:nvSpPr>
          <p:cNvPr id="16" name="Прямоугольник 15">
            <a:hlinkClick r:id="" action="ppaction://hlinkshowjump?jump=nextslide"/>
          </p:cNvPr>
          <p:cNvSpPr/>
          <p:nvPr/>
        </p:nvSpPr>
        <p:spPr>
          <a:xfrm>
            <a:off x="1987191" y="5148064"/>
            <a:ext cx="1428623" cy="432048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ИГРАТЬ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268760" y="1979712"/>
            <a:ext cx="457984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glow" dir="tl">
                <a:rot lat="0" lon="0" rev="5400000"/>
              </a:lightRig>
            </a:scene3d>
            <a:sp3d extrusionH="57150" contourW="12700">
              <a:bevelT w="25400" h="25400" prst="convex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38100"/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Молодец! </a:t>
            </a:r>
          </a:p>
          <a:p>
            <a:pPr algn="ctr"/>
            <a:r>
              <a:rPr lang="ru-RU" sz="5400" b="1" dirty="0">
                <a:ln w="38100"/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</a:t>
            </a:r>
            <a:r>
              <a:rPr lang="ru-RU" sz="5400" b="1" cap="none" spc="0" dirty="0" smtClean="0">
                <a:ln w="38100"/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родолжим?</a:t>
            </a:r>
            <a:endParaRPr lang="ru-RU" sz="5400" b="1" cap="none" spc="0" dirty="0">
              <a:ln w="38100"/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968" y="3810764"/>
            <a:ext cx="3068960" cy="389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2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remove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73761" y="1147394"/>
            <a:ext cx="9179155" cy="68843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5" r="9238" b="8250"/>
          <a:stretch/>
        </p:blipFill>
        <p:spPr>
          <a:xfrm>
            <a:off x="522312" y="214828"/>
            <a:ext cx="5715000" cy="83896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098" y="3260954"/>
            <a:ext cx="1355873" cy="135361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838" y="6516216"/>
            <a:ext cx="1322063" cy="14975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520" y="3241637"/>
            <a:ext cx="774646" cy="98255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520" y="6018300"/>
            <a:ext cx="1505744" cy="1505744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3018459" y="6834158"/>
            <a:ext cx="1409707" cy="1407357"/>
            <a:chOff x="3018459" y="6834158"/>
            <a:chExt cx="1409707" cy="1407357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8459" y="6834158"/>
              <a:ext cx="1409707" cy="1407357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7100" b="888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0" t="16701" r="2635" b="16666"/>
            <a:stretch/>
          </p:blipFill>
          <p:spPr>
            <a:xfrm>
              <a:off x="3397819" y="7473247"/>
              <a:ext cx="654217" cy="460933"/>
            </a:xfrm>
            <a:prstGeom prst="rect">
              <a:avLst/>
            </a:prstGeom>
          </p:spPr>
        </p:pic>
      </p:grpSp>
      <p:grpSp>
        <p:nvGrpSpPr>
          <p:cNvPr id="3" name="Группа 2"/>
          <p:cNvGrpSpPr/>
          <p:nvPr/>
        </p:nvGrpSpPr>
        <p:grpSpPr>
          <a:xfrm>
            <a:off x="3305120" y="2872881"/>
            <a:ext cx="1505744" cy="1505744"/>
            <a:chOff x="3298565" y="2903894"/>
            <a:chExt cx="1505744" cy="1505744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9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8565" y="2903894"/>
              <a:ext cx="1505744" cy="1505744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7100" b="888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0" t="16701" r="2635" b="16666"/>
            <a:stretch/>
          </p:blipFill>
          <p:spPr>
            <a:xfrm>
              <a:off x="3788669" y="3476827"/>
              <a:ext cx="654217" cy="460933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2718780" y="5059654"/>
            <a:ext cx="1322063" cy="1497522"/>
            <a:chOff x="2718780" y="5059654"/>
            <a:chExt cx="1322063" cy="149752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9969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8780" y="5059654"/>
              <a:ext cx="1322063" cy="1497522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7100" b="888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0" t="16701" r="2635" b="16666"/>
            <a:stretch/>
          </p:blipFill>
          <p:spPr>
            <a:xfrm>
              <a:off x="3069095" y="5577948"/>
              <a:ext cx="654217" cy="460933"/>
            </a:xfrm>
            <a:prstGeom prst="rect">
              <a:avLst/>
            </a:prstGeom>
          </p:spPr>
        </p:pic>
      </p:grpSp>
      <p:grpSp>
        <p:nvGrpSpPr>
          <p:cNvPr id="4" name="Группа 3"/>
          <p:cNvGrpSpPr/>
          <p:nvPr/>
        </p:nvGrpSpPr>
        <p:grpSpPr>
          <a:xfrm>
            <a:off x="4115778" y="4605184"/>
            <a:ext cx="1355873" cy="1353613"/>
            <a:chOff x="4115778" y="4605184"/>
            <a:chExt cx="1355873" cy="1353613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5778" y="4605184"/>
              <a:ext cx="1355873" cy="1353613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6" t="4108" r="4496"/>
            <a:stretch/>
          </p:blipFill>
          <p:spPr>
            <a:xfrm>
              <a:off x="4492904" y="5090797"/>
              <a:ext cx="601621" cy="638255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949798" y="4605184"/>
            <a:ext cx="1505744" cy="1505744"/>
            <a:chOff x="949798" y="4605184"/>
            <a:chExt cx="1505744" cy="1505744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9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798" y="4605184"/>
              <a:ext cx="1505744" cy="1505744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6" t="4108" r="4496"/>
            <a:stretch/>
          </p:blipFill>
          <p:spPr>
            <a:xfrm>
              <a:off x="1353669" y="5170160"/>
              <a:ext cx="601621" cy="638255"/>
            </a:xfrm>
            <a:prstGeom prst="rect">
              <a:avLst/>
            </a:prstGeom>
          </p:spPr>
        </p:pic>
      </p:grpSp>
      <p:grpSp>
        <p:nvGrpSpPr>
          <p:cNvPr id="2" name="Группа 1"/>
          <p:cNvGrpSpPr/>
          <p:nvPr/>
        </p:nvGrpSpPr>
        <p:grpSpPr>
          <a:xfrm>
            <a:off x="2778777" y="966907"/>
            <a:ext cx="1322063" cy="1497522"/>
            <a:chOff x="2778777" y="966907"/>
            <a:chExt cx="1322063" cy="1497522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9969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8777" y="966907"/>
              <a:ext cx="1322063" cy="1497522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6" t="4108" r="4496"/>
            <a:stretch/>
          </p:blipFill>
          <p:spPr>
            <a:xfrm>
              <a:off x="3139404" y="1547664"/>
              <a:ext cx="601621" cy="6382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048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73761" y="1147394"/>
            <a:ext cx="9179155" cy="6884366"/>
          </a:xfrm>
          <a:prstGeom prst="rect">
            <a:avLst/>
          </a:prstGeom>
        </p:spPr>
      </p:pic>
      <p:sp>
        <p:nvSpPr>
          <p:cNvPr id="16" name="Прямоугольник 15">
            <a:hlinkClick r:id="" action="ppaction://hlinkshowjump?jump=nextslide"/>
          </p:cNvPr>
          <p:cNvSpPr/>
          <p:nvPr/>
        </p:nvSpPr>
        <p:spPr>
          <a:xfrm>
            <a:off x="1987191" y="5148064"/>
            <a:ext cx="1428623" cy="432048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ИГРАТЬ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268760" y="1979712"/>
            <a:ext cx="457984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glow" dir="tl">
                <a:rot lat="0" lon="0" rev="5400000"/>
              </a:lightRig>
            </a:scene3d>
            <a:sp3d extrusionH="57150" contourW="12700">
              <a:bevelT w="25400" h="25400" prst="convex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38100"/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Молодец! </a:t>
            </a:r>
          </a:p>
          <a:p>
            <a:pPr algn="ctr"/>
            <a:r>
              <a:rPr lang="ru-RU" sz="5400" b="1" dirty="0">
                <a:ln w="38100"/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</a:t>
            </a:r>
            <a:r>
              <a:rPr lang="ru-RU" sz="5400" b="1" cap="none" spc="0" dirty="0" smtClean="0">
                <a:ln w="38100"/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родолжим?</a:t>
            </a:r>
            <a:endParaRPr lang="ru-RU" sz="5400" b="1" cap="none" spc="0" dirty="0">
              <a:ln w="38100"/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968" y="3810764"/>
            <a:ext cx="3068960" cy="389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27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remove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73761" y="1147394"/>
            <a:ext cx="9179155" cy="68843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5" r="9238" b="8250"/>
          <a:stretch/>
        </p:blipFill>
        <p:spPr>
          <a:xfrm>
            <a:off x="522312" y="214828"/>
            <a:ext cx="5715000" cy="83896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098" y="3347864"/>
            <a:ext cx="1355873" cy="135361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838" y="6516216"/>
            <a:ext cx="1322063" cy="14975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936" y="7245170"/>
            <a:ext cx="774646" cy="98255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520" y="6018300"/>
            <a:ext cx="1505744" cy="1505744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2972838" y="6948264"/>
            <a:ext cx="1409707" cy="1407357"/>
            <a:chOff x="2972838" y="6948264"/>
            <a:chExt cx="1409707" cy="1407357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2838" y="6948264"/>
              <a:ext cx="1409707" cy="1407357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7100" b="888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0" t="16701" r="2635" b="16666"/>
            <a:stretch/>
          </p:blipFill>
          <p:spPr>
            <a:xfrm>
              <a:off x="3397819" y="7473247"/>
              <a:ext cx="654217" cy="460933"/>
            </a:xfrm>
            <a:prstGeom prst="rect">
              <a:avLst/>
            </a:prstGeom>
          </p:spPr>
        </p:pic>
      </p:grpSp>
      <p:grpSp>
        <p:nvGrpSpPr>
          <p:cNvPr id="3" name="Группа 2"/>
          <p:cNvGrpSpPr/>
          <p:nvPr/>
        </p:nvGrpSpPr>
        <p:grpSpPr>
          <a:xfrm>
            <a:off x="3287971" y="2834218"/>
            <a:ext cx="1505744" cy="1505744"/>
            <a:chOff x="3287971" y="2834218"/>
            <a:chExt cx="1505744" cy="1505744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9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7971" y="2834218"/>
              <a:ext cx="1505744" cy="1505744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7100" b="888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0" t="16701" r="2635" b="16666"/>
            <a:stretch/>
          </p:blipFill>
          <p:spPr>
            <a:xfrm>
              <a:off x="3748562" y="3356623"/>
              <a:ext cx="654217" cy="460933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2718780" y="5059654"/>
            <a:ext cx="1322063" cy="1497522"/>
            <a:chOff x="2718780" y="5059654"/>
            <a:chExt cx="1322063" cy="149752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9969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8780" y="5059654"/>
              <a:ext cx="1322063" cy="1497522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7100" b="888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0" t="16701" r="2635" b="16666"/>
            <a:stretch/>
          </p:blipFill>
          <p:spPr>
            <a:xfrm>
              <a:off x="3060818" y="5557367"/>
              <a:ext cx="654217" cy="460933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4115778" y="4605184"/>
            <a:ext cx="1355873" cy="1353613"/>
            <a:chOff x="4115778" y="4605184"/>
            <a:chExt cx="1355873" cy="1353613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5778" y="4605184"/>
              <a:ext cx="1355873" cy="1353613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6" t="4108" r="4496"/>
            <a:stretch/>
          </p:blipFill>
          <p:spPr>
            <a:xfrm>
              <a:off x="4492904" y="5090797"/>
              <a:ext cx="601621" cy="638255"/>
            </a:xfrm>
            <a:prstGeom prst="rect">
              <a:avLst/>
            </a:prstGeom>
          </p:spPr>
        </p:pic>
      </p:grpSp>
      <p:grpSp>
        <p:nvGrpSpPr>
          <p:cNvPr id="4" name="Группа 3"/>
          <p:cNvGrpSpPr/>
          <p:nvPr/>
        </p:nvGrpSpPr>
        <p:grpSpPr>
          <a:xfrm>
            <a:off x="949798" y="4605184"/>
            <a:ext cx="1505744" cy="1505744"/>
            <a:chOff x="949798" y="4605184"/>
            <a:chExt cx="1505744" cy="1505744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9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798" y="4605184"/>
              <a:ext cx="1505744" cy="1505744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6" t="4108" r="4496"/>
            <a:stretch/>
          </p:blipFill>
          <p:spPr>
            <a:xfrm>
              <a:off x="1401859" y="5187986"/>
              <a:ext cx="601621" cy="638255"/>
            </a:xfrm>
            <a:prstGeom prst="rect">
              <a:avLst/>
            </a:prstGeom>
          </p:spPr>
        </p:pic>
      </p:grpSp>
      <p:grpSp>
        <p:nvGrpSpPr>
          <p:cNvPr id="2" name="Группа 1"/>
          <p:cNvGrpSpPr/>
          <p:nvPr/>
        </p:nvGrpSpPr>
        <p:grpSpPr>
          <a:xfrm>
            <a:off x="2778777" y="966907"/>
            <a:ext cx="1322063" cy="1497522"/>
            <a:chOff x="2778777" y="966907"/>
            <a:chExt cx="1322063" cy="1497522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9969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8777" y="966907"/>
              <a:ext cx="1322063" cy="1497522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6" t="4108" r="4496"/>
            <a:stretch/>
          </p:blipFill>
          <p:spPr>
            <a:xfrm>
              <a:off x="3146941" y="1547664"/>
              <a:ext cx="601621" cy="6382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979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73761" y="1147394"/>
            <a:ext cx="9179155" cy="6884366"/>
          </a:xfrm>
          <a:prstGeom prst="rect">
            <a:avLst/>
          </a:prstGeom>
        </p:spPr>
      </p:pic>
      <p:sp>
        <p:nvSpPr>
          <p:cNvPr id="16" name="Прямоугольник 15">
            <a:hlinkClick r:id="" action="ppaction://hlinkshowjump?jump=nextslide"/>
          </p:cNvPr>
          <p:cNvSpPr/>
          <p:nvPr/>
        </p:nvSpPr>
        <p:spPr>
          <a:xfrm>
            <a:off x="1987191" y="5148064"/>
            <a:ext cx="1428623" cy="432048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ИГРАТЬ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268760" y="1979712"/>
            <a:ext cx="457984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glow" dir="tl">
                <a:rot lat="0" lon="0" rev="5400000"/>
              </a:lightRig>
            </a:scene3d>
            <a:sp3d extrusionH="57150" contourW="12700">
              <a:bevelT w="25400" h="25400" prst="convex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38100"/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Молодец! </a:t>
            </a:r>
          </a:p>
          <a:p>
            <a:pPr algn="ctr"/>
            <a:r>
              <a:rPr lang="ru-RU" sz="5400" b="1" dirty="0">
                <a:ln w="38100"/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</a:t>
            </a:r>
            <a:r>
              <a:rPr lang="ru-RU" sz="5400" b="1" cap="none" spc="0" dirty="0" smtClean="0">
                <a:ln w="38100"/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родолжим?</a:t>
            </a:r>
            <a:endParaRPr lang="ru-RU" sz="5400" b="1" cap="none" spc="0" dirty="0">
              <a:ln w="38100"/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968" y="3810764"/>
            <a:ext cx="3068960" cy="389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55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remove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73761" y="1147394"/>
            <a:ext cx="9179155" cy="68843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5" r="9238" b="8250"/>
          <a:stretch/>
        </p:blipFill>
        <p:spPr>
          <a:xfrm>
            <a:off x="522312" y="214828"/>
            <a:ext cx="5715000" cy="83896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070" y="3251571"/>
            <a:ext cx="1355873" cy="135361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6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838" y="6516216"/>
            <a:ext cx="1322063" cy="14975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93" y="1619672"/>
            <a:ext cx="774646" cy="98255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520" y="6018300"/>
            <a:ext cx="1505744" cy="1505744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3004835" y="6948264"/>
            <a:ext cx="1409707" cy="1407357"/>
            <a:chOff x="3004835" y="6948264"/>
            <a:chExt cx="1409707" cy="1407357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4835" y="6948264"/>
              <a:ext cx="1409707" cy="1407357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7100" b="888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0" t="16701" r="2635" b="16666"/>
            <a:stretch/>
          </p:blipFill>
          <p:spPr>
            <a:xfrm>
              <a:off x="3397819" y="7473247"/>
              <a:ext cx="654217" cy="460933"/>
            </a:xfrm>
            <a:prstGeom prst="rect">
              <a:avLst/>
            </a:prstGeom>
          </p:spPr>
        </p:pic>
      </p:grpSp>
      <p:grpSp>
        <p:nvGrpSpPr>
          <p:cNvPr id="2" name="Группа 1"/>
          <p:cNvGrpSpPr/>
          <p:nvPr/>
        </p:nvGrpSpPr>
        <p:grpSpPr>
          <a:xfrm>
            <a:off x="2718780" y="5059654"/>
            <a:ext cx="1322063" cy="1497522"/>
            <a:chOff x="2718780" y="5059654"/>
            <a:chExt cx="1322063" cy="149752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9969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8780" y="5059654"/>
              <a:ext cx="1322063" cy="1497522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7100" b="88800" l="0" r="10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0" t="16701" r="2635" b="16666"/>
            <a:stretch/>
          </p:blipFill>
          <p:spPr>
            <a:xfrm>
              <a:off x="3063921" y="5568538"/>
              <a:ext cx="654217" cy="460933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4115778" y="4605184"/>
            <a:ext cx="1355873" cy="1353613"/>
            <a:chOff x="4115778" y="4605184"/>
            <a:chExt cx="1355873" cy="1353613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5778" y="4605184"/>
              <a:ext cx="1355873" cy="1353613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6" t="4108" r="4496"/>
            <a:stretch/>
          </p:blipFill>
          <p:spPr>
            <a:xfrm>
              <a:off x="4492904" y="5090797"/>
              <a:ext cx="601621" cy="638255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949798" y="4605184"/>
            <a:ext cx="1505744" cy="1505744"/>
            <a:chOff x="949798" y="4605184"/>
            <a:chExt cx="1505744" cy="1505744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9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798" y="4605184"/>
              <a:ext cx="1505744" cy="1505744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100000" l="0" r="10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6" t="4108" r="4496"/>
            <a:stretch/>
          </p:blipFill>
          <p:spPr>
            <a:xfrm>
              <a:off x="1401859" y="5212054"/>
              <a:ext cx="601621" cy="638255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2793715" y="1259632"/>
            <a:ext cx="1322063" cy="1497522"/>
            <a:chOff x="2793715" y="1259632"/>
            <a:chExt cx="1322063" cy="1497522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9969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715" y="1259632"/>
              <a:ext cx="1322063" cy="1497522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6" t="4108" r="4496"/>
            <a:stretch/>
          </p:blipFill>
          <p:spPr>
            <a:xfrm>
              <a:off x="3211315" y="1791820"/>
              <a:ext cx="601621" cy="638255"/>
            </a:xfrm>
            <a:prstGeom prst="rect">
              <a:avLst/>
            </a:prstGeom>
          </p:spPr>
        </p:pic>
      </p:grpSp>
      <p:grpSp>
        <p:nvGrpSpPr>
          <p:cNvPr id="3" name="Группа 2"/>
          <p:cNvGrpSpPr/>
          <p:nvPr/>
        </p:nvGrpSpPr>
        <p:grpSpPr>
          <a:xfrm>
            <a:off x="3287971" y="2834218"/>
            <a:ext cx="1505744" cy="1505744"/>
            <a:chOff x="3287971" y="2834218"/>
            <a:chExt cx="1505744" cy="1505744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9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7971" y="2834218"/>
              <a:ext cx="1505744" cy="1505744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7100" b="88800" l="0" r="10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0" t="16701" r="2635" b="16666"/>
            <a:stretch/>
          </p:blipFill>
          <p:spPr>
            <a:xfrm>
              <a:off x="3788669" y="3356623"/>
              <a:ext cx="654217" cy="4609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212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73761" y="1147394"/>
            <a:ext cx="9179155" cy="6884366"/>
          </a:xfrm>
          <a:prstGeom prst="rect">
            <a:avLst/>
          </a:prstGeom>
        </p:spPr>
      </p:pic>
      <p:sp>
        <p:nvSpPr>
          <p:cNvPr id="16" name="Прямоугольник 15">
            <a:hlinkClick r:id="" action="ppaction://hlinkshowjump?jump=nextslide"/>
          </p:cNvPr>
          <p:cNvSpPr/>
          <p:nvPr/>
        </p:nvSpPr>
        <p:spPr>
          <a:xfrm>
            <a:off x="1987191" y="5148064"/>
            <a:ext cx="1428623" cy="432048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ИГРАТЬ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268760" y="1979712"/>
            <a:ext cx="457984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glow" dir="tl">
                <a:rot lat="0" lon="0" rev="5400000"/>
              </a:lightRig>
            </a:scene3d>
            <a:sp3d extrusionH="57150" contourW="12700">
              <a:bevelT w="25400" h="25400" prst="convex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38100"/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Молодец! </a:t>
            </a:r>
          </a:p>
          <a:p>
            <a:pPr algn="ctr"/>
            <a:r>
              <a:rPr lang="ru-RU" sz="5400" b="1" dirty="0">
                <a:ln w="38100"/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</a:t>
            </a:r>
            <a:r>
              <a:rPr lang="ru-RU" sz="5400" b="1" cap="none" spc="0" dirty="0" smtClean="0">
                <a:ln w="38100"/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родолжим?</a:t>
            </a:r>
            <a:endParaRPr lang="ru-RU" sz="5400" b="1" cap="none" spc="0" dirty="0">
              <a:ln w="38100"/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968" y="3810764"/>
            <a:ext cx="3068960" cy="389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4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remove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153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25</cp:revision>
  <dcterms:created xsi:type="dcterms:W3CDTF">2023-12-05T18:45:54Z</dcterms:created>
  <dcterms:modified xsi:type="dcterms:W3CDTF">2023-12-10T11:39:55Z</dcterms:modified>
</cp:coreProperties>
</file>